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F0653-034E-4CB7-A831-BEB70099097D}" type="datetimeFigureOut">
              <a:rPr lang="en-US" smtClean="0"/>
              <a:t>27-May-21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0B8E8-C6FE-4FCA-B32D-587E775FA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958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F0653-034E-4CB7-A831-BEB70099097D}" type="datetimeFigureOut">
              <a:rPr lang="en-US" smtClean="0"/>
              <a:t>27-May-21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0B8E8-C6FE-4FCA-B32D-587E775FA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069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F0653-034E-4CB7-A831-BEB70099097D}" type="datetimeFigureOut">
              <a:rPr lang="en-US" smtClean="0"/>
              <a:t>27-May-21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0B8E8-C6FE-4FCA-B32D-587E775FA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3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F0653-034E-4CB7-A831-BEB70099097D}" type="datetimeFigureOut">
              <a:rPr lang="en-US" smtClean="0"/>
              <a:t>27-May-21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0B8E8-C6FE-4FCA-B32D-587E775FA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87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F0653-034E-4CB7-A831-BEB70099097D}" type="datetimeFigureOut">
              <a:rPr lang="en-US" smtClean="0"/>
              <a:t>27-May-21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0B8E8-C6FE-4FCA-B32D-587E775FA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038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F0653-034E-4CB7-A831-BEB70099097D}" type="datetimeFigureOut">
              <a:rPr lang="en-US" smtClean="0"/>
              <a:t>27-May-21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0B8E8-C6FE-4FCA-B32D-587E775FA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195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F0653-034E-4CB7-A831-BEB70099097D}" type="datetimeFigureOut">
              <a:rPr lang="en-US" smtClean="0"/>
              <a:t>27-May-21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0B8E8-C6FE-4FCA-B32D-587E775FA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59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F0653-034E-4CB7-A831-BEB70099097D}" type="datetimeFigureOut">
              <a:rPr lang="en-US" smtClean="0"/>
              <a:t>27-May-21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0B8E8-C6FE-4FCA-B32D-587E775FA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972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F0653-034E-4CB7-A831-BEB70099097D}" type="datetimeFigureOut">
              <a:rPr lang="en-US" smtClean="0"/>
              <a:t>27-May-21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0B8E8-C6FE-4FCA-B32D-587E775FA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99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F0653-034E-4CB7-A831-BEB70099097D}" type="datetimeFigureOut">
              <a:rPr lang="en-US" smtClean="0"/>
              <a:t>27-May-21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0B8E8-C6FE-4FCA-B32D-587E775FA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95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F0653-034E-4CB7-A831-BEB70099097D}" type="datetimeFigureOut">
              <a:rPr lang="en-US" smtClean="0"/>
              <a:t>27-May-21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0B8E8-C6FE-4FCA-B32D-587E775FA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994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F0653-034E-4CB7-A831-BEB70099097D}" type="datetimeFigureOut">
              <a:rPr lang="en-US" smtClean="0"/>
              <a:t>27-May-21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0B8E8-C6FE-4FCA-B32D-587E775FA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05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" y="0"/>
            <a:ext cx="12192000" cy="6858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74E024B-0C70-420E-8DC0-454368E86CC8}"/>
              </a:ext>
            </a:extLst>
          </p:cNvPr>
          <p:cNvSpPr>
            <a:spLocks noGrp="1"/>
          </p:cNvSpPr>
          <p:nvPr/>
        </p:nvSpPr>
        <p:spPr>
          <a:xfrm>
            <a:off x="1878167" y="2671915"/>
            <a:ext cx="9875683" cy="3500286"/>
          </a:xfrm>
          <a:prstGeom prst="rect">
            <a:avLst/>
          </a:prstGeom>
          <a:noFill/>
        </p:spPr>
        <p:txBody>
          <a:bodyPr vert="horz">
            <a:normAutofit lnSpcReduction="10000"/>
          </a:bodyPr>
          <a:lstStyle>
            <a:lvl1pPr marL="548640" indent="-411480" algn="l" rtl="0" eaLnBrk="1" latinLnBrk="0" hangingPunct="1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  <a:buFont typeface="Wingdings 2"/>
              <a:buChar char="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68680" indent="-283464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Wingdings 2"/>
              <a:buChar char="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33856" indent="-228600" algn="l" rtl="0" eaLnBrk="1" latinLnBrk="0" hangingPunct="1">
              <a:spcBef>
                <a:spcPct val="20000"/>
              </a:spcBef>
              <a:buClr>
                <a:schemeClr val="tx1"/>
              </a:buClr>
              <a:buSzPct val="95000"/>
              <a:buFont typeface="Wingdings"/>
              <a:buChar char=""/>
              <a:defRPr kumimoji="0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3312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Wingdings 3"/>
              <a:buChar char="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5336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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64792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3"/>
              <a:buChar char="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65960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7128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68296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" indent="0">
              <a:buNone/>
            </a:pPr>
            <a:r>
              <a:rPr lang="en-US" sz="2400" b="1" u="sng" dirty="0">
                <a:solidFill>
                  <a:schemeClr val="bg1">
                    <a:lumMod val="75000"/>
                  </a:schemeClr>
                </a:solidFill>
              </a:rPr>
              <a:t>Group No</a:t>
            </a:r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:- 13</a:t>
            </a:r>
          </a:p>
          <a:p>
            <a:endParaRPr lang="en-US" sz="2400" b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  </a:t>
            </a:r>
            <a:r>
              <a:rPr lang="en-US" sz="2400" b="1" u="sng" dirty="0">
                <a:solidFill>
                  <a:schemeClr val="bg1">
                    <a:lumMod val="75000"/>
                  </a:schemeClr>
                </a:solidFill>
              </a:rPr>
              <a:t>Group Members</a:t>
            </a:r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:-  1. Prithviraj Sunil Patil (27)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                                     2. Shubham Jagdish Trivedi (42)</a:t>
            </a:r>
          </a:p>
          <a:p>
            <a:pPr marL="0" lvl="0" indent="0">
              <a:buClr>
                <a:srgbClr val="E48312"/>
              </a:buClr>
              <a:buNone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                                     3. Shubham Tedginkeri (39)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                                     4. Jatin Tiwari (41)</a:t>
            </a:r>
          </a:p>
          <a:p>
            <a:pPr marL="0" indent="0">
              <a:buNone/>
            </a:pPr>
            <a:endParaRPr lang="en-US" sz="2400" b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  </a:t>
            </a:r>
            <a:r>
              <a:rPr lang="en-US" sz="2400" b="1" u="sng" dirty="0">
                <a:solidFill>
                  <a:schemeClr val="bg1">
                    <a:lumMod val="75000"/>
                  </a:schemeClr>
                </a:solidFill>
              </a:rPr>
              <a:t>Guided By</a:t>
            </a:r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:- </a:t>
            </a:r>
            <a:r>
              <a:rPr lang="en-US" sz="2400" b="1" dirty="0" err="1">
                <a:solidFill>
                  <a:schemeClr val="bg1">
                    <a:lumMod val="75000"/>
                  </a:schemeClr>
                </a:solidFill>
              </a:rPr>
              <a:t>Vrushali</a:t>
            </a:r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 Thakur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776484" y="970453"/>
            <a:ext cx="86390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entury Gothic" panose="020B0502020202020204" pitchFamily="34" charset="0"/>
                <a:cs typeface="Aparajita" panose="02020603050405020304" pitchFamily="18" charset="0"/>
              </a:rPr>
              <a:t>POLLS MANAGEMENT</a:t>
            </a:r>
          </a:p>
        </p:txBody>
      </p:sp>
    </p:spTree>
    <p:extLst>
      <p:ext uri="{BB962C8B-B14F-4D97-AF65-F5344CB8AC3E}">
        <p14:creationId xmlns:p14="http://schemas.microsoft.com/office/powerpoint/2010/main" val="1797324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44825" y="1170835"/>
            <a:ext cx="3036409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 Light SemiCondensed" panose="020B0502040204020203" pitchFamily="34" charset="0"/>
              </a:rPr>
              <a:t>    Add a Candidate   </a:t>
            </a:r>
          </a:p>
        </p:txBody>
      </p:sp>
      <p:sp>
        <p:nvSpPr>
          <p:cNvPr id="4" name="Rectangle 3"/>
          <p:cNvSpPr/>
          <p:nvPr/>
        </p:nvSpPr>
        <p:spPr>
          <a:xfrm>
            <a:off x="7427474" y="1170835"/>
            <a:ext cx="2274982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 Light SemiCondensed" panose="020B0502040204020203" pitchFamily="34" charset="0"/>
              </a:rPr>
              <a:t>   Contact Us  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4" t="9333" r="18566" b="17371"/>
          <a:stretch/>
        </p:blipFill>
        <p:spPr>
          <a:xfrm>
            <a:off x="6478072" y="2009105"/>
            <a:ext cx="4932609" cy="31143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t="11837" r="21255" b="15094"/>
          <a:stretch/>
        </p:blipFill>
        <p:spPr>
          <a:xfrm>
            <a:off x="772733" y="2009105"/>
            <a:ext cx="5112911" cy="311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07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49262" y="2704559"/>
            <a:ext cx="65811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THANKYOU!!</a:t>
            </a:r>
          </a:p>
        </p:txBody>
      </p:sp>
    </p:spTree>
    <p:extLst>
      <p:ext uri="{BB962C8B-B14F-4D97-AF65-F5344CB8AC3E}">
        <p14:creationId xmlns:p14="http://schemas.microsoft.com/office/powerpoint/2010/main" val="1212331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6975" y="520402"/>
            <a:ext cx="4667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INTRODUCTION-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6975" y="1506828"/>
            <a:ext cx="1049628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   Conventional voting accomplishes many of these goals - private polling stations enable citizens to cast their votes anonymously, election day scrutineers offer independent oversight, and paper-based ballots provide a verifiable outcome that can be re-counted if necessary. 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   Electronic voting, particularly remote from supervised polling stations, threatens the hard-fought secrecy which protects voters from peer pressure and bullying. By breaking the secrecy of the ballot.  Electronic voting is a hard computer science problem. The software needs to be able to authenticate voters are being real voters.</a:t>
            </a:r>
          </a:p>
        </p:txBody>
      </p:sp>
    </p:spTree>
    <p:extLst>
      <p:ext uri="{BB962C8B-B14F-4D97-AF65-F5344CB8AC3E}">
        <p14:creationId xmlns:p14="http://schemas.microsoft.com/office/powerpoint/2010/main" val="3561457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3453" y="571668"/>
            <a:ext cx="4667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PROBLEM STATEMENT-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83453" y="1519707"/>
            <a:ext cx="8852975" cy="4468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38620" y="2042927"/>
            <a:ext cx="855676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The Internet voting system tends to maximize user participation, by allowing them to vote from anywhere.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It is more secure than a manual election. 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It provides quick and accurate results. 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It is much more cheaper than the traditional election system. 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A large number of response compared to manual election. 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The process of online poll is easier than manual election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83234" y="1391051"/>
            <a:ext cx="4667534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Why This Topic-</a:t>
            </a:r>
          </a:p>
        </p:txBody>
      </p:sp>
    </p:spTree>
    <p:extLst>
      <p:ext uri="{BB962C8B-B14F-4D97-AF65-F5344CB8AC3E}">
        <p14:creationId xmlns:p14="http://schemas.microsoft.com/office/powerpoint/2010/main" val="1008116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12241" y="507274"/>
            <a:ext cx="4667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IMPLEMENTATION-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62134" y="1660879"/>
            <a:ext cx="4667534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Software Requirement’s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62134" y="2356836"/>
            <a:ext cx="53704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Windows 7/8/10 Operating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Core PYTHON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PyCharm IDE for Front-End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XAMPP for Back-End</a:t>
            </a:r>
          </a:p>
        </p:txBody>
      </p:sp>
    </p:spTree>
    <p:extLst>
      <p:ext uri="{BB962C8B-B14F-4D97-AF65-F5344CB8AC3E}">
        <p14:creationId xmlns:p14="http://schemas.microsoft.com/office/powerpoint/2010/main" val="1769862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37986" y="1331521"/>
            <a:ext cx="4667534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FORM’S DETAILS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62134" y="2009105"/>
            <a:ext cx="537049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Registration page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Login page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Admin login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Contact Us page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84961" y="2769921"/>
            <a:ext cx="53704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Choose a candidate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Thankyou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Admin work-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62705" y="4274552"/>
            <a:ext cx="5370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Notify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Winner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Add a Candidate</a:t>
            </a:r>
          </a:p>
        </p:txBody>
      </p:sp>
    </p:spTree>
    <p:extLst>
      <p:ext uri="{BB962C8B-B14F-4D97-AF65-F5344CB8AC3E}">
        <p14:creationId xmlns:p14="http://schemas.microsoft.com/office/powerpoint/2010/main" val="1099768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99371" y="848863"/>
            <a:ext cx="3326552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 Light SemiCondensed" panose="020B0502040204020203" pitchFamily="34" charset="0"/>
              </a:rPr>
              <a:t>    Registration page 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0" t="11609" r="21255" b="14867"/>
          <a:stretch/>
        </p:blipFill>
        <p:spPr>
          <a:xfrm>
            <a:off x="641797" y="1762593"/>
            <a:ext cx="5241701" cy="33328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52819" y="848863"/>
            <a:ext cx="2294218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 Light SemiCondensed" panose="020B0502040204020203" pitchFamily="34" charset="0"/>
              </a:rPr>
              <a:t>    Login page 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622" y="1762593"/>
            <a:ext cx="5241701" cy="333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65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471799" y="947080"/>
            <a:ext cx="2608406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  Thankyou page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 Light SemiCondensed" panose="020B0502040204020203" pitchFamily="34" charset="0"/>
              </a:rPr>
              <a:t>  </a:t>
            </a:r>
            <a:endParaRPr lang="en-US" sz="2800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89991" y="947080"/>
            <a:ext cx="3518912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 Light SemiCondensed" panose="020B0502040204020203" pitchFamily="34" charset="0"/>
              </a:rPr>
              <a:t>    Choose a Candidate 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45" y="1972881"/>
            <a:ext cx="5131669" cy="31786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061" y="1972880"/>
            <a:ext cx="5131669" cy="317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555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53953" y="1121428"/>
            <a:ext cx="2505814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 Light SemiCondensed" panose="020B0502040204020203" pitchFamily="34" charset="0"/>
              </a:rPr>
              <a:t>    Admin Login   </a:t>
            </a:r>
          </a:p>
        </p:txBody>
      </p:sp>
      <p:sp>
        <p:nvSpPr>
          <p:cNvPr id="5" name="Rectangle 4"/>
          <p:cNvSpPr/>
          <p:nvPr/>
        </p:nvSpPr>
        <p:spPr>
          <a:xfrm>
            <a:off x="7053740" y="1121428"/>
            <a:ext cx="2467342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 Light SemiCondensed" panose="020B0502040204020203" pitchFamily="34" charset="0"/>
              </a:rPr>
              <a:t>    Admin Work 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24" y="2099256"/>
            <a:ext cx="5074276" cy="33871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924" y="2099256"/>
            <a:ext cx="5074276" cy="338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0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56194" y="1351139"/>
            <a:ext cx="1592103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 Light SemiCondensed" panose="020B0502040204020203" pitchFamily="34" charset="0"/>
              </a:rPr>
              <a:t>    Notify   </a:t>
            </a:r>
          </a:p>
        </p:txBody>
      </p:sp>
      <p:sp>
        <p:nvSpPr>
          <p:cNvPr id="4" name="Rectangle 3"/>
          <p:cNvSpPr/>
          <p:nvPr/>
        </p:nvSpPr>
        <p:spPr>
          <a:xfrm>
            <a:off x="7813840" y="1351139"/>
            <a:ext cx="1762021" cy="5232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 Light SemiCondensed" panose="020B0502040204020203" pitchFamily="34" charset="0"/>
              </a:rPr>
              <a:t>    Winner 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3" t="9333" r="13444" b="17600"/>
          <a:stretch/>
        </p:blipFill>
        <p:spPr>
          <a:xfrm>
            <a:off x="6349285" y="2202287"/>
            <a:ext cx="5254580" cy="33381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t="11609" r="21255" b="14867"/>
          <a:stretch/>
        </p:blipFill>
        <p:spPr>
          <a:xfrm>
            <a:off x="637504" y="2202287"/>
            <a:ext cx="5074277" cy="33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389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289</Words>
  <Application>Microsoft Office PowerPoint</Application>
  <PresentationFormat>Widescreen</PresentationFormat>
  <Paragraphs>55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Bahnschrift Light</vt:lpstr>
      <vt:lpstr>Bahnschrift Light SemiCondensed</vt:lpstr>
      <vt:lpstr>Calibri</vt:lpstr>
      <vt:lpstr>Calibri Light</vt:lpstr>
      <vt:lpstr>Century Gothic</vt:lpstr>
      <vt:lpstr>Wingdings 2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Welcome</dc:creator>
  <cp:lastModifiedBy>Prithviraj Patil</cp:lastModifiedBy>
  <cp:revision>18</cp:revision>
  <dcterms:created xsi:type="dcterms:W3CDTF">2021-05-26T03:32:24Z</dcterms:created>
  <dcterms:modified xsi:type="dcterms:W3CDTF">2021-05-27T08:02:50Z</dcterms:modified>
</cp:coreProperties>
</file>